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8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75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18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9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11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36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0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01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5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6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7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FC4ED-8FD6-481D-BB29-7183FEDC9CE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CF808-9237-4DB9-BEF4-07863F7B6B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8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98BFB4-4DAE-495D-B9E9-1394551B0FB2}"/>
              </a:ext>
            </a:extLst>
          </p:cNvPr>
          <p:cNvSpPr txBox="1"/>
          <p:nvPr/>
        </p:nvSpPr>
        <p:spPr>
          <a:xfrm>
            <a:off x="917126" y="532236"/>
            <a:ext cx="51581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</a:rPr>
              <a:t>Crib Service at </a:t>
            </a:r>
          </a:p>
          <a:p>
            <a:pPr algn="ctr"/>
            <a:r>
              <a:rPr lang="en-GB" sz="3600" b="1" dirty="0">
                <a:solidFill>
                  <a:srgbClr val="FF0000"/>
                </a:solidFill>
              </a:rPr>
              <a:t>St John’s Church</a:t>
            </a:r>
          </a:p>
          <a:p>
            <a:pPr algn="ctr"/>
            <a:r>
              <a:rPr lang="en-GB" sz="3600" b="1" dirty="0">
                <a:solidFill>
                  <a:srgbClr val="FF0000"/>
                </a:solidFill>
              </a:rPr>
              <a:t> 4.00pm on Christmas Eve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CF92B0-F8F8-BE91-B52D-F3EB83D56037}"/>
              </a:ext>
            </a:extLst>
          </p:cNvPr>
          <p:cNvSpPr txBox="1"/>
          <p:nvPr/>
        </p:nvSpPr>
        <p:spPr>
          <a:xfrm>
            <a:off x="796105" y="2423321"/>
            <a:ext cx="572844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</a:rPr>
              <a:t>Join us for a short, happy Rhyming Nativity Play:</a:t>
            </a:r>
          </a:p>
          <a:p>
            <a:pPr algn="ctr"/>
            <a:r>
              <a:rPr lang="en-GB" sz="4400" b="1" dirty="0"/>
              <a:t>God’s Great Gift to All 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Suitable for all ages. 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Angels and Shepherds welcome!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3FE2E8-717B-0539-AFB1-B55BDAAF4A69}"/>
              </a:ext>
            </a:extLst>
          </p:cNvPr>
          <p:cNvSpPr txBox="1"/>
          <p:nvPr/>
        </p:nvSpPr>
        <p:spPr>
          <a:xfrm>
            <a:off x="631981" y="8175264"/>
            <a:ext cx="5728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</a:rPr>
              <a:t>At St John the Baptist Church, Wrotham Road, Meopham 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DA13 0AA.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D4AA98-D155-C63F-601E-E669B93B5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693" y="5436051"/>
            <a:ext cx="4122613" cy="231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60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51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 and Jill Kettle</dc:creator>
  <cp:lastModifiedBy>Veronica Rees</cp:lastModifiedBy>
  <cp:revision>2</cp:revision>
  <dcterms:created xsi:type="dcterms:W3CDTF">2024-11-29T13:42:03Z</dcterms:created>
  <dcterms:modified xsi:type="dcterms:W3CDTF">2025-12-16T18:37:43Z</dcterms:modified>
</cp:coreProperties>
</file>